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37" y="399495"/>
            <a:ext cx="10571998" cy="156247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Grade Social Studies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Social Emotional Learning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99" y="2631512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dirty="0"/>
              <a:t>WAG December 5 - 9</a:t>
            </a:r>
            <a:endParaRPr lang="en-US" sz="3400" dirty="0"/>
          </a:p>
          <a:p>
            <a:pPr marL="0" indent="0" algn="ctr">
              <a:buNone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 Testing </a:t>
            </a:r>
          </a:p>
          <a:p>
            <a:pPr marL="0" indent="0" algn="ctr">
              <a:buNone/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INFORMATIVE ESSAY WRITING (draft week)</a:t>
            </a:r>
          </a:p>
          <a:p>
            <a:pPr marL="0" indent="0" algn="ctr">
              <a:buNone/>
            </a:pPr>
            <a:r>
              <a:rPr lang="en-US" sz="34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 GEORGIA AUTHORS COMPETITION PREP WEEK</a:t>
            </a: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  <a:highlight>
                  <a:srgbClr val="FFFF00"/>
                </a:highlight>
              </a:rPr>
              <a:t>Yes, I know this is a social studies – but this week is a testing schedule. I would like to use this time to work on the informative essay. </a:t>
            </a:r>
            <a:endParaRPr lang="en-US" sz="12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3B26E1-6869-4950-871B-DB7C28CC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2201147"/>
            <a:ext cx="11833934" cy="1776049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/>
              <a:t>STUDENTS WILL WORK ON Australia Natural Resources and Climate Maps</a:t>
            </a:r>
          </a:p>
          <a:p>
            <a:pPr marL="137160" indent="0">
              <a:buNone/>
            </a:pPr>
            <a:r>
              <a:rPr lang="en-US" sz="2200" b="1" dirty="0"/>
              <a:t>(group competition)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8DCA7A-8FDF-40CF-A67E-0F1B8B5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Monday December 5, 2022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634CB4-4626-42DA-AB93-22191526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Tuesday December 6,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7E075F-A63A-42F5-B1C8-D706FCB3669C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299869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ELA schedule</a:t>
            </a:r>
          </a:p>
          <a:p>
            <a:pPr marL="480060"/>
            <a:r>
              <a:rPr lang="en-US" sz="2200" b="1" dirty="0"/>
              <a:t>STUDENTS WILL CONTINUE TO WORK ON Informative Essay Introduction </a:t>
            </a:r>
          </a:p>
          <a:p>
            <a:pPr marL="480060"/>
            <a:r>
              <a:rPr lang="en-US" sz="2200" b="1" dirty="0"/>
              <a:t>Students will start on informative essay body paragraph 1</a:t>
            </a:r>
          </a:p>
          <a:p>
            <a:pPr marL="480060"/>
            <a:endParaRPr lang="en-US" sz="2200" b="1" dirty="0"/>
          </a:p>
          <a:p>
            <a:pPr marL="480060"/>
            <a:endParaRPr lang="en-US" sz="2200" b="1" dirty="0"/>
          </a:p>
          <a:p>
            <a:pPr marL="480060"/>
            <a:r>
              <a:rPr lang="en-US" sz="1200" b="1" dirty="0">
                <a:solidFill>
                  <a:schemeClr val="bg1"/>
                </a:solidFill>
                <a:highlight>
                  <a:srgbClr val="FFFF00"/>
                </a:highlight>
              </a:rPr>
              <a:t>Yes, I know this is a social studies – but this week is a testing schedule. I would like to use this time to work on the informative essay. </a:t>
            </a:r>
            <a:endParaRPr lang="en-US" sz="12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137160" indent="0">
              <a:buFont typeface="Wingdings 2" charset="2"/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A35A9CF-CBAD-4B3A-A68A-3EB886CD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December 7,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F77A2F-ADA7-4D8C-8C06-F3685A590EE6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326502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MATH schedule</a:t>
            </a:r>
          </a:p>
          <a:p>
            <a:pPr marL="480060"/>
            <a:r>
              <a:rPr lang="en-US" sz="2200" b="1" dirty="0"/>
              <a:t>STUDENTS WILL CONTINUE TO WORK ON Informative Essay Introduction</a:t>
            </a:r>
          </a:p>
          <a:p>
            <a:pPr marL="480060"/>
            <a:r>
              <a:rPr lang="en-US" sz="2200" b="1" dirty="0"/>
              <a:t>STUDENTS WILL CONTINUE TO WORK ON Informative Essay Body Paragraph 1</a:t>
            </a:r>
          </a:p>
          <a:p>
            <a:pPr marL="480060"/>
            <a:r>
              <a:rPr lang="en-US" sz="2200" b="1" dirty="0"/>
              <a:t>Students will start on informative essay conclusion</a:t>
            </a:r>
          </a:p>
          <a:p>
            <a:pPr marL="480060"/>
            <a:endParaRPr lang="en-US" sz="2200" b="1" dirty="0"/>
          </a:p>
          <a:p>
            <a:pPr marL="480060"/>
            <a:endParaRPr lang="en-US" sz="2200" b="1" dirty="0"/>
          </a:p>
          <a:p>
            <a:pPr marL="480060"/>
            <a:r>
              <a:rPr lang="en-US" sz="1300" b="1" dirty="0">
                <a:solidFill>
                  <a:schemeClr val="bg1"/>
                </a:solidFill>
                <a:highlight>
                  <a:srgbClr val="FFFF00"/>
                </a:highlight>
              </a:rPr>
              <a:t>Yes, I know this is a social studies – but this week is a testing schedule. I would like to use this time to work on the informative essay. </a:t>
            </a:r>
            <a:endParaRPr lang="en-US" sz="13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480060"/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630080-FC76-4856-8D8E-60BCA0EB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Thursday December 8,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D2A0004-A48D-41A8-8D7D-43827FC4B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45536"/>
            <a:ext cx="10554574" cy="3231986"/>
          </a:xfrm>
        </p:spPr>
        <p:txBody>
          <a:bodyPr>
            <a:normAutofit fontScale="92500"/>
          </a:bodyPr>
          <a:lstStyle/>
          <a:p>
            <a:pPr marL="480060"/>
            <a:r>
              <a:rPr lang="en-US" sz="2200" b="1" dirty="0"/>
              <a:t>CMA Testing SCIENCE schedule</a:t>
            </a:r>
          </a:p>
          <a:p>
            <a:pPr marL="480060"/>
            <a:r>
              <a:rPr lang="en-US" sz="2200" b="1" dirty="0"/>
              <a:t>STUDENTS WILL CONTINUE TO WORK ON Informative Essay Introduction</a:t>
            </a:r>
          </a:p>
          <a:p>
            <a:pPr marL="480060"/>
            <a:r>
              <a:rPr lang="en-US" sz="2200" b="1" dirty="0"/>
              <a:t>STUDENTS WILL CONTINUE TO WORK ON Informative Essay body paragraph 1</a:t>
            </a:r>
          </a:p>
          <a:p>
            <a:pPr marL="480060"/>
            <a:r>
              <a:rPr lang="en-US" sz="2400" b="1" dirty="0"/>
              <a:t>STUDENTS WILL CONTINUE TO WORK ON Informative Essay conclusion</a:t>
            </a:r>
          </a:p>
          <a:p>
            <a:pPr marL="480060"/>
            <a:endParaRPr lang="en-US" sz="2400" b="1" dirty="0"/>
          </a:p>
          <a:p>
            <a:pPr marL="480060"/>
            <a:endParaRPr lang="en-US" sz="1300" b="1" dirty="0"/>
          </a:p>
          <a:p>
            <a:pPr marL="480060"/>
            <a:r>
              <a:rPr lang="en-US" sz="1300" b="1" dirty="0">
                <a:solidFill>
                  <a:schemeClr val="bg1"/>
                </a:solidFill>
                <a:highlight>
                  <a:srgbClr val="FFFF00"/>
                </a:highlight>
              </a:rPr>
              <a:t>Yes, I know this is a social studies – but this week is a testing schedule. I would like to use this time to work on the informative essay. </a:t>
            </a:r>
            <a:endParaRPr lang="en-US" sz="13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480060"/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55C5C0-FD14-4233-A40C-14A9DC95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Friday December 9, 2022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B5ECBC-87C1-4DEE-BAB3-C517151C8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236658"/>
            <a:ext cx="10554574" cy="3036677"/>
          </a:xfrm>
        </p:spPr>
        <p:txBody>
          <a:bodyPr>
            <a:normAutofit fontScale="77500" lnSpcReduction="20000"/>
          </a:bodyPr>
          <a:lstStyle/>
          <a:p>
            <a:pPr marL="480060"/>
            <a:r>
              <a:rPr lang="en-US" sz="2200" b="1" dirty="0"/>
              <a:t>CMA Testing SOCIAL STUDIES schedule</a:t>
            </a:r>
          </a:p>
          <a:p>
            <a:pPr marL="480060"/>
            <a:r>
              <a:rPr lang="en-US" sz="2200" b="1" dirty="0"/>
              <a:t>STUDENTS WILL CONTINUE TO WORK ON Informative Essay Intro </a:t>
            </a:r>
          </a:p>
          <a:p>
            <a:pPr marL="480060"/>
            <a:r>
              <a:rPr lang="en-US" sz="2200" b="1" dirty="0"/>
              <a:t>STUDENTS WILL CONTINUE TO WORK ON Informative Essay body paragraph 1</a:t>
            </a:r>
          </a:p>
          <a:p>
            <a:pPr marL="480060"/>
            <a:r>
              <a:rPr lang="en-US" sz="2400" b="1" dirty="0"/>
              <a:t>STUDENTS WILL CONTINUE TO WORK ON Informative Essay conclusion</a:t>
            </a:r>
          </a:p>
          <a:p>
            <a:pPr marL="480060"/>
            <a:r>
              <a:rPr lang="en-US" sz="2400" b="1" dirty="0"/>
              <a:t>Students will type Informative Essay Draft 1 in MLA format </a:t>
            </a:r>
          </a:p>
          <a:p>
            <a:pPr marL="480060"/>
            <a:endParaRPr lang="en-US" sz="2400" b="1" dirty="0"/>
          </a:p>
          <a:p>
            <a:pPr marL="480060"/>
            <a:endParaRPr lang="en-US" sz="2400" b="1" dirty="0"/>
          </a:p>
          <a:p>
            <a:pPr marL="480060"/>
            <a:r>
              <a:rPr lang="en-US" sz="1500" b="1" dirty="0">
                <a:solidFill>
                  <a:schemeClr val="bg1"/>
                </a:solidFill>
                <a:highlight>
                  <a:srgbClr val="FFFF00"/>
                </a:highlight>
              </a:rPr>
              <a:t>Yes, I know this is a social studies – but this week is a testing schedule. I would like to use this time to work on the informative essay. </a:t>
            </a:r>
            <a:endParaRPr lang="en-US" sz="15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480060"/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5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5305</TotalTime>
  <Words>363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December 5, 2022</vt:lpstr>
      <vt:lpstr>Tuesday December 6, 2022</vt:lpstr>
      <vt:lpstr>Wednesday December 7, 2022</vt:lpstr>
      <vt:lpstr>Thursday December 8, 2022</vt:lpstr>
      <vt:lpstr>Friday December 9,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77</cp:revision>
  <cp:lastPrinted>2019-08-11T01:51:35Z</cp:lastPrinted>
  <dcterms:created xsi:type="dcterms:W3CDTF">2018-08-24T15:10:25Z</dcterms:created>
  <dcterms:modified xsi:type="dcterms:W3CDTF">2022-12-06T18:21:37Z</dcterms:modified>
</cp:coreProperties>
</file>